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</p:sldIdLst>
  <p:sldSz cx="18288000" cy="10287000"/>
  <p:notesSz cx="6858000" cy="9144000"/>
  <p:embeddedFontLst>
    <p:embeddedFont>
      <p:font typeface="Canva Sans" panose="020B0604020202020204" charset="0"/>
      <p:regular r:id="rId8"/>
    </p:embeddedFont>
    <p:embeddedFont>
      <p:font typeface="Canva Sans Bold" panose="020B0604020202020204" charset="0"/>
      <p:regular r:id="rId9"/>
    </p:embeddedFont>
    <p:embeddedFont>
      <p:font typeface="Canva Sans Italics" panose="020B0604020202020204" charset="0"/>
      <p:regular r:id="rId10"/>
    </p:embeddedFont>
    <p:embeddedFont>
      <p:font typeface="Dream Avenue" panose="020B0604020202020204" charset="0"/>
      <p:regular r:id="rId11"/>
    </p:embeddedFont>
    <p:embeddedFont>
      <p:font typeface="Poppins" panose="00000500000000000000" pitchFamily="2" charset="0"/>
      <p:regular r:id="rId1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028700" y="1028700"/>
            <a:ext cx="16230600" cy="8229600"/>
            <a:chOff x="0" y="0"/>
            <a:chExt cx="4274726" cy="21674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>
                <a:alpha val="5098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028700" y="2883517"/>
            <a:ext cx="16230600" cy="38734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23170"/>
                </a:solidFill>
                <a:latin typeface="Dream Avenue"/>
              </a:rPr>
              <a:t>WORLD DAY OF</a:t>
            </a:r>
          </a:p>
          <a:p>
            <a:pPr algn="ctr">
              <a:lnSpc>
                <a:spcPts val="9999"/>
              </a:lnSpc>
            </a:pPr>
            <a:r>
              <a:rPr lang="en-US" sz="9999">
                <a:solidFill>
                  <a:srgbClr val="023170"/>
                </a:solidFill>
                <a:latin typeface="Dream Avenue"/>
              </a:rPr>
              <a:t>CONSECRATED LIFE</a:t>
            </a:r>
          </a:p>
          <a:p>
            <a:pPr algn="ctr">
              <a:lnSpc>
                <a:spcPts val="9999"/>
              </a:lnSpc>
            </a:pPr>
            <a:endParaRPr lang="en-US" sz="9999">
              <a:solidFill>
                <a:srgbClr val="023170"/>
              </a:solidFill>
              <a:latin typeface="Dream Avenue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8024981" y="7836704"/>
            <a:ext cx="2238038" cy="1064067"/>
          </a:xfrm>
          <a:custGeom>
            <a:avLst/>
            <a:gdLst/>
            <a:ahLst/>
            <a:cxnLst/>
            <a:rect l="l" t="t" r="r" b="b"/>
            <a:pathLst>
              <a:path w="2238038" h="1064067">
                <a:moveTo>
                  <a:pt x="0" y="0"/>
                </a:moveTo>
                <a:lnTo>
                  <a:pt x="2238038" y="0"/>
                </a:lnTo>
                <a:lnTo>
                  <a:pt x="2238038" y="1064067"/>
                </a:lnTo>
                <a:lnTo>
                  <a:pt x="0" y="10640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8" name="TextBox 8"/>
          <p:cNvSpPr txBox="1"/>
          <p:nvPr/>
        </p:nvSpPr>
        <p:spPr>
          <a:xfrm>
            <a:off x="5341643" y="6152148"/>
            <a:ext cx="7604713" cy="428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</a:pPr>
            <a:r>
              <a:rPr lang="en-US" sz="3000" spc="900">
                <a:solidFill>
                  <a:srgbClr val="023170"/>
                </a:solidFill>
                <a:latin typeface="Poppins"/>
              </a:rPr>
              <a:t>2 FEBRUARY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573665" y="6984854"/>
            <a:ext cx="6327073" cy="20447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In 1997 St John Paul II instituted a ‘World Day of Prayer for Consecrated Life’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-406282" y="323757"/>
            <a:ext cx="12057099" cy="25577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20"/>
              </a:lnSpc>
            </a:pPr>
            <a:r>
              <a:rPr lang="en-US" sz="6000" dirty="0">
                <a:solidFill>
                  <a:srgbClr val="000000"/>
                </a:solidFill>
                <a:latin typeface="Dream Avenue"/>
              </a:rPr>
              <a:t>WHAT DOES IT MEAN TO BE CONSECRATED?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573665" y="3406629"/>
            <a:ext cx="6164560" cy="30543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999"/>
              </a:lnSpc>
              <a:spcBef>
                <a:spcPct val="0"/>
              </a:spcBef>
            </a:pPr>
            <a:r>
              <a:rPr lang="en-US" sz="3999">
                <a:solidFill>
                  <a:srgbClr val="000000"/>
                </a:solidFill>
                <a:latin typeface="Canva Sans"/>
              </a:rPr>
              <a:t>The word “consecration" is used in the Catholic Church as the setting apart for the service of God of both persons and objects.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7840" r="-7840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3713413" y="7866802"/>
            <a:ext cx="11413717" cy="1623487"/>
            <a:chOff x="0" y="0"/>
            <a:chExt cx="3006082" cy="42758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006082" cy="427585"/>
            </a:xfrm>
            <a:custGeom>
              <a:avLst/>
              <a:gdLst/>
              <a:ahLst/>
              <a:cxnLst/>
              <a:rect l="l" t="t" r="r" b="b"/>
              <a:pathLst>
                <a:path w="3006082" h="427585">
                  <a:moveTo>
                    <a:pt x="0" y="0"/>
                  </a:moveTo>
                  <a:lnTo>
                    <a:pt x="3006082" y="0"/>
                  </a:lnTo>
                  <a:lnTo>
                    <a:pt x="3006082" y="427585"/>
                  </a:lnTo>
                  <a:lnTo>
                    <a:pt x="0" y="427585"/>
                  </a:lnTo>
                  <a:close/>
                </a:path>
              </a:pathLst>
            </a:custGeom>
            <a:solidFill>
              <a:srgbClr val="FFFFFF">
                <a:alpha val="62745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006082" cy="465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713413" y="8155941"/>
            <a:ext cx="11316209" cy="111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99"/>
              </a:lnSpc>
              <a:spcBef>
                <a:spcPct val="0"/>
              </a:spcBef>
            </a:pPr>
            <a:r>
              <a:rPr lang="en-US" sz="2899" dirty="0">
                <a:solidFill>
                  <a:srgbClr val="000000"/>
                </a:solidFill>
                <a:latin typeface="Canva Sans Italics"/>
              </a:rPr>
              <a:t>“My eyes have seen your salvation that you have prepared in the presence of all peoples, a light for revelation to the Gentiles, and for glory to your people Israel.”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004372" y="857250"/>
            <a:ext cx="4279255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000000"/>
                </a:solidFill>
                <a:latin typeface="Dream Avenue"/>
              </a:rPr>
              <a:t>GOSPEL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44" b="-9244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1848004" y="7501780"/>
            <a:ext cx="14933269" cy="2503296"/>
            <a:chOff x="0" y="0"/>
            <a:chExt cx="3933042" cy="65930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933042" cy="659304"/>
            </a:xfrm>
            <a:custGeom>
              <a:avLst/>
              <a:gdLst/>
              <a:ahLst/>
              <a:cxnLst/>
              <a:rect l="l" t="t" r="r" b="b"/>
              <a:pathLst>
                <a:path w="3933042" h="659304">
                  <a:moveTo>
                    <a:pt x="0" y="0"/>
                  </a:moveTo>
                  <a:lnTo>
                    <a:pt x="3933042" y="0"/>
                  </a:lnTo>
                  <a:lnTo>
                    <a:pt x="3933042" y="659304"/>
                  </a:lnTo>
                  <a:lnTo>
                    <a:pt x="0" y="659304"/>
                  </a:lnTo>
                  <a:close/>
                </a:path>
              </a:pathLst>
            </a:custGeom>
            <a:solidFill>
              <a:srgbClr val="D80F21">
                <a:alpha val="70980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933042" cy="6974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552543" y="402215"/>
            <a:ext cx="6970454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FFFFFF"/>
                </a:solidFill>
                <a:latin typeface="Dream Avenue"/>
              </a:rPr>
              <a:t>REFLECTION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336006" y="7819979"/>
            <a:ext cx="13615988" cy="1924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Italics"/>
              </a:rPr>
              <a:t>“The consecrated life takes many and varied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Italics"/>
              </a:rPr>
              <a:t>forms but at the root of all of them is the handing over of oneself to Jesus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Italics"/>
              </a:rPr>
              <a:t>Christ in his poverty, obedience and chastity”.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Bold"/>
              </a:rPr>
              <a:t>Bishop Alan Williams SM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 dirty="0">
                <a:solidFill>
                  <a:srgbClr val="FFFFFF"/>
                </a:solidFill>
                <a:latin typeface="Canva Sans Bold"/>
              </a:rPr>
              <a:t>Bishop of Brentwood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48" b="-9148"/>
            </a:stretch>
          </a:blipFill>
        </p:spPr>
        <p:txBody>
          <a:bodyPr/>
          <a:lstStyle/>
          <a:p>
            <a:endParaRPr lang="en-GB"/>
          </a:p>
        </p:txBody>
      </p:sp>
      <p:grpSp>
        <p:nvGrpSpPr>
          <p:cNvPr id="3" name="Group 3"/>
          <p:cNvGrpSpPr/>
          <p:nvPr/>
        </p:nvGrpSpPr>
        <p:grpSpPr>
          <a:xfrm>
            <a:off x="921682" y="4803043"/>
            <a:ext cx="16688405" cy="4711226"/>
            <a:chOff x="0" y="0"/>
            <a:chExt cx="4395300" cy="12408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95300" cy="1240817"/>
            </a:xfrm>
            <a:custGeom>
              <a:avLst/>
              <a:gdLst/>
              <a:ahLst/>
              <a:cxnLst/>
              <a:rect l="l" t="t" r="r" b="b"/>
              <a:pathLst>
                <a:path w="4395300" h="1240817">
                  <a:moveTo>
                    <a:pt x="0" y="0"/>
                  </a:moveTo>
                  <a:lnTo>
                    <a:pt x="4395300" y="0"/>
                  </a:lnTo>
                  <a:lnTo>
                    <a:pt x="4395300" y="1240817"/>
                  </a:lnTo>
                  <a:lnTo>
                    <a:pt x="0" y="1240817"/>
                  </a:lnTo>
                  <a:close/>
                </a:path>
              </a:pathLst>
            </a:custGeom>
            <a:solidFill>
              <a:srgbClr val="023170">
                <a:alpha val="43922"/>
              </a:srgbClr>
            </a:solidFill>
          </p:spPr>
          <p:txBody>
            <a:bodyPr/>
            <a:lstStyle/>
            <a:p>
              <a:endParaRPr lang="en-GB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395300" cy="12789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1207464" y="5039995"/>
            <a:ext cx="15873072" cy="4218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God our Loving Father, we thank you for the life and testimony of men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and women whom you have called to serve you as sisters, brothers,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religious priests and other consecrated people. Help them to be more and more rooted in you by following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the evangelical counsels. We pray for those of them discerning their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vocation, grant them the strength to respond to your call courageously.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We make this prayer through Christ our Lord. </a:t>
            </a:r>
          </a:p>
          <a:p>
            <a:pPr algn="ctr">
              <a:lnSpc>
                <a:spcPts val="3699"/>
              </a:lnSpc>
              <a:spcBef>
                <a:spcPct val="0"/>
              </a:spcBef>
            </a:pPr>
            <a:r>
              <a:rPr lang="en-US" sz="3699">
                <a:solidFill>
                  <a:srgbClr val="FFFFFF"/>
                </a:solidFill>
                <a:latin typeface="Canva Sans"/>
              </a:rPr>
              <a:t>Amen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920847" y="662235"/>
            <a:ext cx="6970454" cy="15100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20"/>
              </a:lnSpc>
            </a:pPr>
            <a:r>
              <a:rPr lang="en-US" sz="8800">
                <a:solidFill>
                  <a:srgbClr val="FFFFFF"/>
                </a:solidFill>
                <a:latin typeface="Dream Avenue"/>
              </a:rPr>
              <a:t>PRAYER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999" b="-8999"/>
            </a:stretch>
          </a:blipFill>
        </p:spPr>
        <p:txBody>
          <a:bodyPr/>
          <a:lstStyle/>
          <a:p>
            <a:endParaRPr lang="en-GB"/>
          </a:p>
        </p:txBody>
      </p:sp>
      <p:sp>
        <p:nvSpPr>
          <p:cNvPr id="3" name="TextBox 3"/>
          <p:cNvSpPr txBox="1"/>
          <p:nvPr/>
        </p:nvSpPr>
        <p:spPr>
          <a:xfrm>
            <a:off x="911321" y="3923852"/>
            <a:ext cx="7657858" cy="42100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Our Father, who art in heaven, hallowed be Thy name. Thy Kingdom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come. Thy will be done, on earth as it is in Heaven. Give us this day our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daily bread. And forgive us our trespasses, as we forgive those who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trespass against us. And lead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us not into temptation,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but deliver us from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evil. </a:t>
            </a:r>
          </a:p>
          <a:p>
            <a:pPr algn="ctr">
              <a:lnSpc>
                <a:spcPts val="3000"/>
              </a:lnSpc>
              <a:spcBef>
                <a:spcPct val="0"/>
              </a:spcBef>
            </a:pPr>
            <a:r>
              <a:rPr lang="en-US" sz="3000">
                <a:solidFill>
                  <a:srgbClr val="FFFFFF"/>
                </a:solidFill>
                <a:latin typeface="Canva Sans"/>
              </a:rPr>
              <a:t>Amen.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697213"/>
            <a:ext cx="7423100" cy="13398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  <a:spcBef>
                <a:spcPct val="0"/>
              </a:spcBef>
            </a:pPr>
            <a:r>
              <a:rPr lang="en-US" sz="9999">
                <a:solidFill>
                  <a:srgbClr val="FFFFFF"/>
                </a:solidFill>
                <a:latin typeface="Dream Avenue"/>
              </a:rPr>
              <a:t>OUR FATHER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289</Words>
  <Application>Microsoft Office PowerPoint</Application>
  <PresentationFormat>Custom</PresentationFormat>
  <Paragraphs>31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4" baseType="lpstr">
      <vt:lpstr>Canva Sans</vt:lpstr>
      <vt:lpstr>Arial</vt:lpstr>
      <vt:lpstr>Dream Avenue</vt:lpstr>
      <vt:lpstr>Calibri</vt:lpstr>
      <vt:lpstr>Poppins</vt:lpstr>
      <vt:lpstr>Canva Sans Italics</vt:lpstr>
      <vt:lpstr>Canva Sans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international</dc:title>
  <dc:creator>James Ryan</dc:creator>
  <cp:lastModifiedBy>James Ryan</cp:lastModifiedBy>
  <cp:revision>2</cp:revision>
  <dcterms:created xsi:type="dcterms:W3CDTF">2006-08-16T00:00:00Z</dcterms:created>
  <dcterms:modified xsi:type="dcterms:W3CDTF">2024-01-23T16:48:15Z</dcterms:modified>
  <dc:identifier>DAF6tsVifQA</dc:identifier>
</cp:coreProperties>
</file>